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BA1A14-D615-4E89-8BAB-A19F36F16B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F372B0-44EC-4CED-AE7D-31B4435575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of the entomopathogenic species Ophiocordyceps formosana.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08CFC-D787-49AE-91A7-B6E8AF0984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Information of the entomopathogenic species Ophiocordyceps formosana.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785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Information of the entomopathogenic species Ophiocordyceps formosana.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2024-05-03T11:50:29Z</dcterms:modified>
</cp:coreProperties>
</file>