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A1953-7359-4A07-998B-986556F2EC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3A1A7-2B9F-4220-837E-43C92D756E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ASGARD BLAST Annotation search. Top: the input user interface allows users to select an organism of interest and enter queries based on gene names from any organism. This example shows what a user might enter to search for G. bimaculatus transcripts similar to JAK orthologs from any organism in nr. Bottom: the output of this search lists BLAST hits against nr whose text descriptions contain the search term, with links to the NCBI accession for each hit, schematic representations of matching transcriptome sequences and links to read name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663C3-6B07-4F6B-A0C0-3D7C067B70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bas048, </a:t>
            </a:r>
            <a:r>
              <a:rPr lang="en-US" altLang="en-US" sz="1000">
                <a:solidFill>
                  <a:srgbClr val="333333"/>
                </a:solidFill>
                <a:hlinkClick r:id="rId3"/>
              </a:rPr>
              <a:t>https://doi.org/10.1093/database/bas048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ASGARD BLAST Annotation search. Top: the input user interface allows users to select an organism of interest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3945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ASGARD BLAST Annotation search. Top: the input user interface allows users to select an organism of interest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2024-05-19T20:47:51Z</dcterms:modified>
</cp:coreProperties>
</file>