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F5AC9C3-45E1-45F7-8938-A4DA39FBDB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48B70F-FAB2-4B71-8DB8-6C826A2E6D5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Navigating MEDIC and its curated data. A bird's eye view of a section of MEDIC provides users with the ability to navigate and explore disease terms, relationships, and their associated CTD data. The disease ‘DIABETES MELLITUS, INSULIN-RESISTANT, WITH ACANTHOSIS NIGRICANS’ (OMIM:610549) is a leaf of ‘Diabetes Mellitus, Type 2’ (MESH:D003924) and ‘Acanthosis Nigricans’ (MESH:D000052). Chemicals and genes annotated to each MEDIC term are cumulated as the user navigates up to more broad concepts.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7190D5-AADE-4586-9091-0BA18642E3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Navigating MEDIC and its curated data. A bird's eye view of a section of MEDIC provides users with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03400" y="1371600"/>
            <a:ext cx="552893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Navigating MEDIC and its curated data. A bird's eye view of a section of MEDIC provides users with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2024-05-14T06:48:28Z</dcterms:modified>
</cp:coreProperties>
</file>