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947E3-773B-4924-8342-6943F7B46A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8DAF0-38B6-4BE5-A709-A2586A6D23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(A). The number of individual phosphorylation sites listed in PhosphoGRID version 1.0 identified by HTP mass spectrometry-based studies (red) and focused LTP studies on individual proteins (green). (B). The proportion of PhosphoGRID entries representing phosphoserine, phosphothreonine and phosphotyrosine residues.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C430C-E6C9-4DED-9ECF-D7A792821E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(A). The number of individual phosphorylation sites listed in PhosphoGRID version 1.0 identified by HTP mass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771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(A). The number of individual phosphorylation sites listed in PhosphoGRID version 1.0 identified by HTP mass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2024-05-17T05:14:41Z</dcterms:modified>
</cp:coreProperties>
</file>