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EFBB9-1192-4433-BE94-A2AE14916F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39866-EAD2-4879-BC00-1CC47924B7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Time-course gene expression analytic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5DE5D-08ED-42AA-A7BA-F08D485E12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Time-course gene expression analytic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471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Time-course gene expression analytic pipeline.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2024-05-22T01:21:26Z</dcterms:modified>
</cp:coreProperties>
</file>