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4E1F0-F7BE-4ABD-8D23-C80D7ECF2B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05736-C3F2-4446-8AD6-FCE64B06F2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DNER results of all teams as well as the baseline (dictionary look up) and DNorm systems.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946A84-9DA1-4264-999F-484C5062A4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DNER results of all teams as well as the baseline (dictionary look up) and DNorm systems.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43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DNER results of all teams as well as the baseline (dictionary look up) and DNorm systems.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2024-05-15T10:19:46Z</dcterms:modified>
</cp:coreProperties>
</file>