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FC686-8D56-4C64-BBC9-6FBABD7D87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FBB9CF-52F3-497A-BC63-5EC929870E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MACADAM Explore website showing the query of all functional information containing the word ‘urea’ in the species ‘Staphylococcus aureus’ and ‘Kitasatospora aureofaciens’.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46F9F-DABC-4EEA-994F-7BAE45BCE3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Screenshot of MACADAM Explore website showing the query of all functional information containing the word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86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Screenshot of MACADAM Explore website showing the query of all functional information containing the word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2024-05-18T22:42:15Z</dcterms:modified>
</cp:coreProperties>
</file>