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35F70D-093F-4214-9669-87746ECFE0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D0812F-D2F4-499F-82D9-2715E57B3C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the survey assessing the work of biocurators; the survey was presented during the 2021 AGM of the ISB.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D9AC14-8E0E-453A-B41C-DC96BAEDB8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Length of time that ISB community members have been in their career. 131 respondents participated in the survey. The full original dataset is available in Zenodo (2).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D9AC14-8E0E-453A-B41C-DC96BAEDB88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c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Results of the survey assessing the work of biocurators; the survey was presented during the 2021 AGM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857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Length of time that ISB community members have been in their career. 131 respondents participated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9785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1. Results of the survey assessing the work of biocurators; the survey was presented during the 2021 AGM of the ...</vt:lpstr>
      <vt:lpstr>Figure 2. Length of time that ISB community members have been in their career. 131 respondents participated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2024-05-01T12:36:59Z</dcterms:modified>
</cp:coreProperties>
</file>