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9E239-CF66-4818-944C-E7FFCAC8CE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73A92-201C-4217-AE72-4C8CD99151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Pages of PurificationDB. (A) On the ‘Database’ page, users can browse entries of the database, labeled with their name, UniProt ID, and associated PDB IDs. (B) Upon selection of a UniProt entry O95271, entries from PurificationDB corresponding to this protein are displayed. In this case, we can see that there are several sets of buffer conditions published.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BF6996-C3F5-41EC-A34E-5BE6243F27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Pages of PurificationDB. (A) On the ‘Database’ page, users can browse entries of the database, labeled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563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Pages of PurificationDB. (A) On the ‘Database’ page, users can browse entries of the database, labeled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2024-05-11T12:33:14Z</dcterms:modified>
</cp:coreProperties>
</file>