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88F0FA-9127-418E-8DB3-D75AB8B746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E6223D-8418-47F2-9605-6AABFA053E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Pie chart depicting the overall online questionnaire responses obtained. Fifty-one percent of responses originated from European countries, 38% from the USA, 3% from Japan and finally 4% each from Canada and Australia.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B3A04E-9622-4FDE-B109-FC16300208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Pie chart depicting the overall online questionnaire responses obtained. Fifty-one percent of responses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Pie chart depicting the overall online questionnaire responses obtained. Fifty-one percent of responses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2024-07-27T08:16:13Z</dcterms:modified>
</cp:coreProperties>
</file>