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B366B8-4571-4D6B-92AD-84F20CC33D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0C489-5362-4C28-970D-0AB0765BE3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user can request to visualize in the abstract the context of the annotation proposed in Figure 4. Toxicat tags genes/proteins, chemicals and diseases in the abstract, providing a direct link to the CTD database for each of these entities. Finally, ToxiCat generates a set of questions (‘More…’) based on the entities that were earlier extracted. Optionally, the user can then return to the EAGLi’s question-answering engine to obtain more information. The user can also obtain a list of Gene Ontology descriptors proposed by the GOCat Gene Ontology categorizer (http://eagl.unige.ch/GOCat/) based on the content of the PMID, cf. last line of the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6FEAC-120C-43FA-92A0-B0B0A8B258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The user can request to visualize in the abstract the context of the annotation proposed in Figure 4. Toxicat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271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The user can request to visualize in the abstract the context of the annotation proposed in Figure 4. Toxicat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2024-05-19T16:41:42Z</dcterms:modified>
</cp:coreProperties>
</file>