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B662C-70B0-4FE3-A003-1B11E60E99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7F411-1D7F-4597-8329-3B7A8833D5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Metadata validation in the schema. The schema allows dependencies which allow conditions to be defined on which set of data should be submitted. In this example, the dependency states that the paired files from paired-end sequencing runs need to be explicitly defined. This prevents paired-end files from being separated from each other as the data are submitted.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68C9F-1F86-46B1-8A74-E60B0CBC64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baw001, </a:t>
            </a:r>
            <a:r>
              <a:rPr lang="en-US" altLang="en-US" sz="1000">
                <a:solidFill>
                  <a:srgbClr val="333333"/>
                </a:solidFill>
                <a:hlinkClick r:id="rId3"/>
              </a:rPr>
              <a:t>https://doi.org/10.1093/database/baw001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Metadata validation in the schema. The schema allows dependencies which allow conditions to be defined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17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Metadata validation in the schema. The schema allows dependencies which allow conditions to be defined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2024-05-19T10:55:51Z</dcterms:modified>
</cp:coreProperties>
</file>