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7BEEC4-C476-41FD-A6A8-8EDCE546178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E5FB84-43FB-4E98-BB57-BA13F1F3B3E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Characteristics of candidates with cas genes nearby. (a) Distances from candidates to the closest cas gene for approach I and II (top and bottom, respectively). The color of the dot shows the number of cas genes found close to the candidate. The percentage of candidates found close to a specific number of cas genes is shown on the left. Median value is shown by a vertical line. (b) Length distribution of candidates for approach I and II (top and bottom, respectively). The median value is highlighted for all candidates with one or more cas genes (M), and for the final PFPs (M(PFP) in blue color).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79F89A-687C-48B8-8BB2-10909CC2E91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8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baaa088,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https://doi.org/10.1093/database/baaa088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Characteristics of candidates with cas genes nearby. (a) Distances from candidates to the closest cas gene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38386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Characteristics of candidates with cas genes nearby. (a) Distances from candidates to the closest cas gene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2024-05-19T18:29:44Z</dcterms:modified>
</cp:coreProperties>
</file>