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37E75-DA49-454D-A06A-2203947903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C0BCC-917C-403F-B2FC-2F1A0359CA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Drug classifications in HCDT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AAC30C-EFB5-4A0D-9FF2-B05DB210DE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Drug classifications in HCDT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46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Drug classifications in HCDT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2024-05-03T07:16:36Z</dcterms:modified>
</cp:coreProperties>
</file>