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D882C0-5B15-427B-8505-CFB6AFC898F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63B0AD-4899-49D9-B804-F786521DA16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workflow of lncRNA analysis and prediction. (a) Initial assembly. Raw reads were mapped to reference genome of corresponding species. When Cufflinks ran, −g parameter was dropped to find new transcripts. (b) Cufflinks toolkit usage for novel lncRNAs detection. During novel lncRNA prediction, Cuffcompare and Cuffdiff were used. (c) Predict potential novel lncRNAs from results got from Cufflinks. During the prediction process, threshold of log2FC of FPKM was set as 1.4, length threshold was set as 200 nt, threshold of ORF length by ORF predictor (29) was set as 300 nt and threshold score of CPC (coding potential calculator) (30) was set as 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2018.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502927-9A1D-4076-AB6A-1AEC40533E2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database/bay0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Database (Oxford)</a:t>
            </a:r>
            <a:r>
              <a:rPr lang="en-US" altLang="en-US" sz="1000">
                <a:solidFill>
                  <a:srgbClr val="333333"/>
                </a:solidFill>
              </a:rPr>
              <a:t>, Volume 2018, , 2018, bay067, </a:t>
            </a:r>
            <a:r>
              <a:rPr lang="en-US" altLang="en-US" sz="1000">
                <a:solidFill>
                  <a:srgbClr val="333333"/>
                </a:solidFill>
                <a:hlinkClick r:id="rId3"/>
              </a:rPr>
              <a:t>https://doi.org/10.1093/database/bay067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workflow of lncRNA analysis and prediction. (a) Initial assembly. Raw reads were mapped to reference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workflow of lncRNA analysis and prediction. (a) Initial assembly. Raw reads were mapped to reference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2024-09-21T00:23:06Z</dcterms:modified>
</cp:coreProperties>
</file>