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B505EC-B3F6-48FB-B26C-FCDF5DB0CA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8E198F-AA19-42F1-A40F-11B99D5814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Module views of the Network Viewer for (A) the root tissue and (B) the shoot tissue under drought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43F7C8-77B1-48DD-B774-B2AA7F1104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Module views of the Network Viewer for (A) the root tissue and (B) the shoot tissue under drought stress.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02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Module views of the Network Viewer for (A) the root tissue and (B) the shoot tissue under drought stress.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2024-05-05T15:02:11Z</dcterms:modified>
</cp:coreProperties>
</file>