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1F8AE-AA1F-430F-A6BC-C174ED2FA0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8FD14-7846-4061-96A5-C6345A4DF2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Dependency parse for the sentence ‘For the ACS [Acute Coronary Syndromes], the duration of the IV depends on the way the ACS should be treated: it can last a maximum of 72 h for patients who need to take drugs’ [In the original French: ‘Pour les SCA, la durée de la perfusion dépend de la manière dont le SCA doit être traité: elle peut durer jusqu’à 72 heures au maximum chez les patients devant recevoir des médicaments.’].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38178-C792-4FCA-9BD5-78F6069BE4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ZombiLingo Interface [Instruction: ‘Find the head of what is introduced by the highlighted preposition’). Sentence: ‘For the ACS [Acute Coronary Syndromes], the duration of the IV depends on the way the ACS should be treated: it can last a maximum of 72 h for patients who need to take drugs’, the right answer is ‘perfusion’ (IV)].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38178-C792-4FCA-9BD5-78F6069BE47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ZombiLingo Training Phase: Correction of a Wrong Answer [Instruction: ‘Find the subject of the highlighted verb’). Correction: ‘You selected Paris while you should have answered qui (who)’].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38178-C792-4FCA-9BD5-78F6069BE47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Interface for Judging Gene-Mutation 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38178-C792-4FCA-9BD5-78F6069BE47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sbv IMPROVER framework.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38178-C792-4FCA-9BD5-78F6069BE47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Dependency parse for the sentence ‘For the ACS [Acute Coronary Syndromes], the duration of the IV depends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8651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ZombiLingo Interface [Instruction: ‘Find the head of what is introduced by the highlighted preposition’).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364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ZombiLingo Training Phase: Correction of a Wrong Answer [Instruction: ‘Find the subject of the highlighted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172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Screenshot of Interface for Judging Gene-Mutation Relations.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562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sbv IMPROVER framework.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84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Dependency parse for the sentence ‘For the ACS [Acute Coronary Syndromes], the duration of the IV depends on ...</vt:lpstr>
      <vt:lpstr>Figure 2. ZombiLingo Interface [Instruction: ‘Find the head of what is introduced by the highlighted preposition’). ...</vt:lpstr>
      <vt:lpstr>Figure 3. ZombiLingo Training Phase: Correction of a Wrong Answer [Instruction: ‘Find the subject of the highlighted ...</vt:lpstr>
      <vt:lpstr>Figure 4. Screenshot of Interface for Judging Gene-Mutation Relations.
</vt:lpstr>
      <vt:lpstr>Figure 5. sbv IMPROVER framework.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2024-05-15T10:47:39Z</dcterms:modified>
</cp:coreProperties>
</file>