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098762-E11A-4FF8-9616-3CE057BAE0C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75F76B-B9D6-4490-A72B-39423A765AB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Average number of fields recorded for instruments before and after a QA effort. There was a 1.1–4.3-fold increase in the average number of filled fields after the QA effort. Error bars indicate standard deviation.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2012.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9A38C2-C5A5-482A-A5AA-313E887F2E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6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2012, , 2012, bar067,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https://doi.org/10.1093/database/bar067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Average number of fields recorded for instruments before and after a QA effort. There was a 1.1–4.3-fold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643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Average number of fields recorded for instruments before and after a QA effort. There was a 1.1–4.3-fold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2024-05-19T20:11:09Z</dcterms:modified>
</cp:coreProperties>
</file>