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A6B253-752B-4B32-AE1A-548632E6696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119363-AB86-4953-BC55-B7D0467EA09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Flow chart illustrating the development of the RAIN database, ranging from establishing scoring schemes for the individual sources of evidence, through integration of resources to evidence channels, to finally defining functional molecular networks.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2017.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13B44C7-CA0F-460D-BDE1-4F2D6EDC079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w16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2017, , 2017, baw167, </a:t>
            </a:r>
            <a:r>
              <a:rPr lang="en-US" altLang="en-US" sz="1000">
                <a:solidFill>
                  <a:srgbClr val="333333"/>
                </a:solidFill>
                <a:hlinkClick r:id="rId3"/>
              </a:rPr>
              <a:t>https://doi.org/10.1093/database/baw167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Flow chart illustrating the development of the RAIN database, ranging from establishing scoring schemes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30400" y="1371600"/>
            <a:ext cx="529247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Flow chart illustrating the development of the RAIN database, ranging from establishing scoring schemes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2024-05-20T16:56:29Z</dcterms:modified>
</cp:coreProperties>
</file>