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0B7427-E29F-4FBA-9F6B-03FDCC06B9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545B80-B955-4EB7-B385-0C3C779F09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detailed view of the BLAST result alignments.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179DCD-BABC-4CB9-810F-2FE2262A54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A detailed view of the BLAST result alignments.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A detailed view of the BLAST result alignments.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2024-07-27T03:15:12Z</dcterms:modified>
</cp:coreProperties>
</file>