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8E5E4-4B09-4988-A350-270ADC4C45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4B106-1E52-4CD4-9402-8B72095210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Old and new ontology search. (A) Old ontology search with choice of ‘Contains, Equals, Begins With, or Ends With’ for searching terms in one ontology at a time. (B) New ontology search interface with options of searching all or a combination of 14 different ontologies/vocabularies for terms, synonyms or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4DEF2-BE3F-4984-B9EE-8B72DF1650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Old and new ontology search. (A) Old ontology search with choice of ‘Contains, Equals, Begins With, or Ends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13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Old and new ontology search. (A) Old ontology search with choice of ‘Contains, Equals, Begins With, or Ends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2024-05-12T11:30:28Z</dcterms:modified>
</cp:coreProperties>
</file>