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984354-129C-4B80-967A-E8D19E8A1A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70F7F5-BBA7-4E5E-A322-C8EBF79C8E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Ten most frequent semantic tags from the SNOMED-CT ontology.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FDDBAE-85A2-4B21-BE55-1EFC38B261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Ten most frequent semantic tags from the SNOMED-CT ontology.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59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Ten most frequent semantic tags from the SNOMED-CT ontology.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2024-05-07T04:22:16Z</dcterms:modified>
</cp:coreProperties>
</file>