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515155-F167-42D5-B993-6B29086380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B91616-2487-4635-A10C-1B22F5B1BA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schema of PCaLiStDB.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870810-8038-4E81-BD02-FFE5136D65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schema of PCaLiStDB.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25700" y="1371600"/>
            <a:ext cx="430003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schema of PCaLiStDB.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2024-05-19T13:18:14Z</dcterms:modified>
</cp:coreProperties>
</file>