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F95C1-DFE0-4DFC-944A-DBE1A01092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58D4A-AD6D-4377-B9DC-E4A67F4F96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neXtA5 user interface for curation. One of the guidelines for the curators to select relevant documents was to not consider statements from titles and from the introductory part of the abstract. Here, the introduction of the abstract of (37) related to FYN function (BP axis) is highlighted in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D25C12-1356-46C7-88BF-5B44715D07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bay129, </a:t>
            </a:r>
            <a:r>
              <a:rPr lang="en-US" altLang="en-US" sz="1000">
                <a:solidFill>
                  <a:srgbClr val="333333"/>
                </a:solidFill>
                <a:hlinkClick r:id="rId3"/>
              </a:rPr>
              <a:t>https://doi.org/10.1093/database/bay129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neXtA</a:t>
            </a:r>
            <a:r>
              <a:rPr lang="en-US" altLang="en-US" b="0" baseline="-25000"/>
              <a:t>5</a:t>
            </a:r>
            <a:r>
              <a:rPr lang="en-US" altLang="en-US" b="0"/>
              <a:t> user interface for curation. One of the guidelines for the curators to select relevant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neXtA5 user interface for curation. One of the guidelines for the curators to select relevant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2024-05-20T15:41:39Z</dcterms:modified>
</cp:coreProperties>
</file>