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C7C8A3-1520-47F7-92DD-05EB1695B7D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EE0D26-6185-41F1-94D8-6137E5AC4CE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Egas architecture.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0B33D1-95B0-4AD7-AE02-315A920BD0B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4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https://doi.org/10.1093/database/bau048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Egas architecture.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70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Egas architecture.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2024-05-19T17:55:30Z</dcterms:modified>
</cp:coreProperties>
</file>