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722083-2E9A-462C-88C9-65916A1406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FD4DF-E328-4DCA-89EB-75816A123F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searching page of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(http://creativecommons.org/licenses/by/3.0/), which permits unrestricted,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41DA39-89CB-43AD-8B05-34B2F50BC9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searching page of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94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searching page of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2024-05-19T16:53:51Z</dcterms:modified>
</cp:coreProperties>
</file>