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A3EC0-192B-4FF8-AF37-33AA81E408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2E0DE-0556-44D3-B73E-0765F3C0F6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Sequences from external sources are aligned against Ensembl features. For ENST00000315596.14 (http://e87.ensembl.org/Homo_sapiens/Transcript/Similarity?db=core;g=ENSG00000083642;r=13:1-50000000;t=ENST00000315596), a number of predicted RefSeq peptide sequences have been aligned with small mismatches. The curated RefSeq peptide NP_055847 aligns perfectly but the corresponding mRNA sequence, NM_015032.3, does not, indicating that there is a difference in the UTR sequence of this transcript.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2527D-B57F-43C6-83FD-C12090FA35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Sequences from external sources are aligned against Ensembl features. For ENST00000315596.14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98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Sequences from external sources are aligned against Ensembl features. For ENST00000315596.14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2024-05-13T03:00:55Z</dcterms:modified>
</cp:coreProperties>
</file>