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B362FE-A835-4147-8730-80710D4EA0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92593-1160-47AB-A38D-3D0C6514E4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description of both data extraction and data curation/annotation as a part of data 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BDFD8-9F8C-457A-9AA9-4A14EB7F5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Detailed description of both data extraction and data curation/annotation as a part of data processing.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Detailed description of both data extraction and data curation/annotation as a part of data processing.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2024-05-06T23:34:30Z</dcterms:modified>
</cp:coreProperties>
</file>