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725EBE-0D34-4B3F-883F-FD3FB790FE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5FF119-96DF-475A-B368-E0F158450E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 cluster structure information display in FGCD. The selected data can be visually displayed by filtering through the selection box above.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8EE839-7274-4DBB-AC5C-3ED7616C68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Gene cluster structure information display in FGCD. The selected data can be visually displayed by filtering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294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Gene cluster structure information display in FGCD. The selected data can be visually displayed by filtering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2024-05-20T02:03:42Z</dcterms:modified>
</cp:coreProperties>
</file>