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F09262-FD9F-4024-AE18-00C40D2F17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0D2AD7-533E-4108-8C31-FD70D19B98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proportion of different length of peptide in DPL.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CFA4D8-9F64-4AF4-8F71-9913DFA4BB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proportion of different length of peptide in DPL.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647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proportion of different length of peptide in DPL.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2024-05-19T18:23:46Z</dcterms:modified>
</cp:coreProperties>
</file>