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3A313A-BC9A-4871-832F-DEC1500888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B7E9A4-92BD-46C5-A132-6C35DB03E9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Query Builder. Search terms can be added via drop-down lists.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85745-5BF3-42F1-8887-5DD0DBE290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Query Builder. Search terms can be added via drop-down lists.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533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Query Builder. Search terms can be added via drop-down lists.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2024-05-03T10:07:11Z</dcterms:modified>
</cp:coreProperties>
</file>