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8325FF-3AE2-4769-90A0-EDBB11DFCC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0A2769-024E-453F-8025-621D68A9BD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GO change log report showing changes to the GO and genes with annotations using the term that may need to be looked 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22746-6EF0-4B9A-BB48-5D0847BA1F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GO change log report showing changes to the GO and genes with annotations using the term that may need to be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713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GO change log report showing changes to the GO and genes with annotations using the term that may need to be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2024-05-19T09:58:37Z</dcterms:modified>
</cp:coreProperties>
</file>