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03144-2CEF-49A2-A975-406E811908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307ED-826F-4666-A3A0-5437806DAD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Workflow for assessing the performance of MF, EMU and tmVar in this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64A42-61D3-4C1B-BF00-C661B89743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Workflow for assessing the performance of MF, EMU and tmVar in this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6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Workflow for assessing the performance of MF, EMU and tmVar in this study.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2024-05-17T04:50:06Z</dcterms:modified>
</cp:coreProperties>
</file>