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A2578-D56A-418C-9E85-D20BCA4D50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1422B-40B1-4FB9-943D-326F79490B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comparison of ASL with different hyper-parameters.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A4C27-4585-48BB-BD04-C025FE8ADD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comparison of ASL with different hyper-parameters.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17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comparison of ASL with different hyper-parameters.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2024-05-07T04:34:13Z</dcterms:modified>
</cp:coreProperties>
</file>