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6B29C-F208-4F62-A00C-6776287A80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5B73A-ED1E-4483-846A-F819E3CBD9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Gliome database navigation. The main tab at the top of the homepage is hyperlinked with four major informative browsers including protein information (‘Proteins’), experiments (‘Experiments’), associated diseases (‘Diseases’) and PPI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B8180-8FA9-4AE6-878C-8593D3099C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baaa057, </a:t>
            </a:r>
            <a:r>
              <a:rPr lang="en-US" altLang="en-US" sz="1000">
                <a:solidFill>
                  <a:srgbClr val="333333"/>
                </a:solidFill>
                <a:hlinkClick r:id="rId3"/>
              </a:rPr>
              <a:t>https://doi.org/10.1093/database/baaa057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Gliome database navigation. The main tab at the top of the homepage is hyperlinked with four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33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Gliome database navigation. The main tab at the top of the homepage is hyperlinked with four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2024-05-19T14:40:22Z</dcterms:modified>
</cp:coreProperties>
</file>