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2BB7B-1769-4269-8B83-B5063D3927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AC1BC-4D45-4A28-B050-6D4CD97A16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publications related to antibiotic resistance till Q1 of 2020.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25C15-ABD1-4AC7-BE89-579E019220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Number of publications related to antibiotic resistance till Q1 of 2020.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44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Number of publications related to antibiotic resistance till Q1 of 2020.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2024-05-14T18:38:57Z</dcterms:modified>
</cp:coreProperties>
</file>