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14DD50-5A9B-4B78-94F2-657B08595D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DF00B7-9A9E-46D3-8CBD-3ADAADB7D1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General view using ‘Mdm2’ as an example.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E50DD1-8E19-42D4-8405-B977759016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General view using ‘Mdm2’ as an example.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394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General view using ‘Mdm2’ as an example.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2024-05-04T07:59:06Z</dcterms:modified>
</cp:coreProperties>
</file>