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993B6-4AE0-4B2F-B124-4710B46EDD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59812-B035-4D14-9788-618CF25224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statistics for the ArrayExpress data set. The score is computed as the total number of extracted annotations per experiment, and is plotted on the x-axis. Each MAGE-TAB field that contains one or more valid ontology terms increments the score by 1, whereas fields with terms such as ‘unknown’, ‘none’ and ‘N/A’ do not increment the score. The field ‘Biomaterial characteristics’ may contain several ontology annotation categories, and so may increment the score by more than 1. A higher annotation score indicates that an experiment is annotated more richly. The percentage of the data set with a given score is plotted on the y-axis. Data used in the figure was downloaded on 1 August 2011.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331FF7-BBF6-4FE4-8556-1F46993285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Annotation statistics for the ArrayExpress data set. The score is computed as the total number of extracted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38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Annotation statistics for the ArrayExpress data set. The score is computed as the total number of extracted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2024-05-17T11:39:25Z</dcterms:modified>
</cp:coreProperties>
</file>