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223680-F193-48AE-8E70-34AB1D1B2B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DA05AC-7976-4303-B826-07ACB66DCD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distributions of team submission and baseline F1-scores for individual topics from (A) Case Report to (C) Epidemic Forecasting. Median F1-scores are shown in the legend. (B) The distributions of team submission and baseline F1-scores for individual topics from (D) Mechanism to (G) Treatment. Median F1-scores are shown in the legend.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8C7216-166D-483F-86C0-6D2F2FF58E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baac069, </a:t>
            </a:r>
            <a:r>
              <a:rPr lang="en-US" altLang="en-US" sz="1000">
                <a:solidFill>
                  <a:srgbClr val="333333"/>
                </a:solidFill>
                <a:hlinkClick r:id="rId3"/>
              </a:rPr>
              <a:t>https://doi.org/10.1093/database/baac069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distributions of team submission and baseline F1-scores for individual topics from (A) Case Report to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29322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distributions of team submission and baseline F1-scores for individual topics from (A) Case Report to (C)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2024-05-03T06:06:12Z</dcterms:modified>
</cp:coreProperties>
</file>