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665C1D-61A0-47FC-AEAE-4C150CF88E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D0EC0B-B2FD-4B50-AC9A-6F9B74664F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training information and datasets used by DrugProt participants: there is no information about team 16.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73F52E-36E6-4086-87D1-3580D7EF81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14. </a:t>
            </a:r>
            <a:r>
              <a:rPr lang="en-US" altLang="en-US" b="0"/>
              <a:t>An overview of training information and datasets used by DrugProt participants: there is no information about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138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14. An overview of training information and datasets used by DrugProt participants: there is no information about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2024-05-19T02:44:06Z</dcterms:modified>
</cp:coreProperties>
</file>