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DA3123-D8CD-4F41-8620-E857123A46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5EB3C6-A42C-4051-B009-D3B426FF42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Ten most frequent semantic tags from the Hansard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874C3-B6C8-49BD-9D7F-F5A9116920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Ten most frequent semantic tags from the Hansard corpus.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110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Ten most frequent semantic tags from the Hansard corpus.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2024-05-06T11:50:11Z</dcterms:modified>
</cp:coreProperties>
</file>