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36EEE-FFB2-43AD-90E3-7C055C2F0B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01FD1-F0CA-4C05-A25D-9A388F42E6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Food phrases linked to the AG.01.l.03 [Spice] Hansard semantic tag.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BE178-0D57-4644-8E62-30D7C626FC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Food phrases linked to the AG.01.l.03 [Spice] Hansard semantic tag.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270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Food phrases linked to the AG.01.l.03 [Spice] Hansard semantic tag.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2024-05-06T22:16:38Z</dcterms:modified>
</cp:coreProperties>
</file>