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DCB925-7053-4E34-9715-D7C38BA8D3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C8913E-500B-46B3-B462-4F7FD03F1D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Precision was measured at the top 10, 20, 30, 40 and 50 results for four scenarios: one text source with query expansion, one text source without query expansion, all three text sources with query expansion, and all three text sources without query expansion. The precision values at each of those levels for each scenario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E362C3-8E57-4EAD-B70F-6F56EA828C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bar012, </a:t>
            </a:r>
            <a:r>
              <a:rPr lang="en-US" altLang="en-US" sz="1000">
                <a:solidFill>
                  <a:srgbClr val="333333"/>
                </a:solidFill>
                <a:hlinkClick r:id="rId3"/>
              </a:rPr>
              <a:t>https://doi.org/10.1093/database/bar012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Precision was measured at the top 10, 20, 30, 40 and 50 results for four scenarios: one text source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437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Precision was measured at the top 10, 20, 30, 40 and 50 results for four scenarios: one text source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2024-05-17T01:58:08Z</dcterms:modified>
</cp:coreProperties>
</file>