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E5B93-06EB-4B5F-92FD-67E04F53E9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2DC2CD-9D53-457E-8B4F-6B770C297C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Information on sex-biased genes. (A) Basic genetic information. (B) CDS and protein sequences. (C) The Gene Ontology information of this gene. (D) The expression of sex-biased genes. (E) Publications relating to this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FF0F50-BA3C-4FAC-88EB-0B1FC74DE7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Information on sex-biased genes. (A) Basic genetic information. (B) CDS and protein sequences. (C) The Gene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255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Information on sex-biased genes. (A) Basic genetic information. (B) CDS and protein sequences. (C) The Gene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2024-05-19T14:16:20Z</dcterms:modified>
</cp:coreProperties>
</file>