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06E1C8-2A24-4B3D-81B3-BFF3AF05AA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15B442-E671-49E7-9852-E895F9CBAE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Monolithic vs modular approach to systems biology diagram building. Separation of roles and functions requires interoperability, but offers efficiency of dedicated tools. BioKC supports the first step and modelling interoperability—curation of annotated content compatible with SBML.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B56685-6729-47B0-872A-4CDA487A1F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Monolithic vs modular approach to systems biology diagram building. Separation of roles and functions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72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Monolithic vs modular approach to systems biology diagram building. Separation of roles and functions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2024-05-09T14:54:17Z</dcterms:modified>
</cp:coreProperties>
</file>