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47C8D-2C41-4EC1-A567-9C12DC24F2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A0A79-A1FA-4715-B778-CBFD4BE895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Weighed network of cancers and metabolic biomarkers. Nodes represent cancers and biomarkers, labeled by cancer site and biomarkers’ ID in CMBD. Cancer node and biomarker node are linked by an edge if they are reported in a literature. The size of cancer node represents the number of biomarker nodes linked to it, and the width of edge represents the frequencies that the cancer and the biomarker are reported in literatures.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7C0B3-B31F-4A27-A356-64A625002B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Weighed network of cancers and metabolic biomarkers. Nodes represent cancers and biomarkers, labeled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942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Weighed network of cancers and metabolic biomarkers. Nodes represent cancers and biomarkers, labeled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2024-05-19T21:35:22Z</dcterms:modified>
</cp:coreProperties>
</file>