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A3B95-4262-49BB-804C-2F69A16A39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4BF8B-4333-4594-835A-7EAAF7A8D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Complete flowchart of the developed pipeline which is divided as data acquisition on the left and data processing on the right.
PMIDs—PubMed IDentifiers; NER—Named Entity Recognition; NEN—Named Entity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A607A-B60B-4465-AA22-BA97D08B6A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Complete flowchart of the developed pipeline which is divided as data acquisition on the left and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10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Complete flowchart of the developed pipeline which is divided as data acquisition on the left and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2024-05-14T21:25:27Z</dcterms:modified>
</cp:coreProperties>
</file>