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9F56A8-96E9-4D4B-8618-3647BD61FC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2C8942-640A-4AA2-81E5-5DEE52FA17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the ensemble of all submissions using the strict normalization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0219B-56EE-4ADD-BB70-A81EDB8E54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the ensemble of all submissions using the strict normalization measures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Performance of the ensemble of all submissions using the strict normalization measures as a function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2024-04-27T19:14:58Z</dcterms:modified>
</cp:coreProperties>
</file>