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BAA22-F05C-4231-ACAC-663F8C17F1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7D065-B454-4D63-9B9F-EE63D58A6C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Community sizes in LUAD networks. Density plots of community size in LUAD (A) tumor and (B) normal 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68E4D-E1E8-415C-B479-F8389021F2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Community sizes in LUAD networks. Density plots of community size in LUAD (A) tumor and (B) normal graphs.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90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Community sizes in LUAD networks. Density plots of community size in LUAD (A) tumor and (B) normal graphs.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2024-05-19T21:07:15Z</dcterms:modified>
</cp:coreProperties>
</file>