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9F18E-1BB6-40A7-80AA-773EAB1394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0D83C-9DED-44F2-B07A-19FA0F871D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CONREL workflow to generate consensus regions and TBAs annotations.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81E58-E139-45D7-83F2-06FA1C0C9F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CONREL workflow to generate consensus regions and TBAs annotations.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102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CONREL workflow to generate consensus regions and TBAs annotations.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2024-05-19T19:48:55Z</dcterms:modified>
</cp:coreProperties>
</file>